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8" r:id="rId3"/>
    <p:sldId id="261" r:id="rId4"/>
    <p:sldId id="267" r:id="rId5"/>
    <p:sldId id="268" r:id="rId6"/>
    <p:sldId id="264" r:id="rId7"/>
    <p:sldId id="265" r:id="rId8"/>
    <p:sldId id="257" r:id="rId9"/>
    <p:sldId id="259" r:id="rId10"/>
    <p:sldId id="26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DB315-C4A8-445E-B9AA-B342C72C305A}" v="59" dt="2025-05-28T10:26:42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lader, Laurin" userId="69ff3f50-5e25-4f03-be3b-422fe5c2da3b" providerId="ADAL" clId="{673DB315-C4A8-445E-B9AA-B342C72C305A}"/>
    <pc:docChg chg="undo redo custSel addSld delSld modSld sldOrd">
      <pc:chgData name="Oberlader, Laurin" userId="69ff3f50-5e25-4f03-be3b-422fe5c2da3b" providerId="ADAL" clId="{673DB315-C4A8-445E-B9AA-B342C72C305A}" dt="2025-05-28T10:26:42.155" v="1270"/>
      <pc:docMkLst>
        <pc:docMk/>
      </pc:docMkLst>
      <pc:sldChg chg="addSp delSp mod modAnim delDesignElem">
        <pc:chgData name="Oberlader, Laurin" userId="69ff3f50-5e25-4f03-be3b-422fe5c2da3b" providerId="ADAL" clId="{673DB315-C4A8-445E-B9AA-B342C72C305A}" dt="2025-05-28T10:26:42.155" v="1270"/>
        <pc:sldMkLst>
          <pc:docMk/>
          <pc:sldMk cId="3188818706" sldId="256"/>
        </pc:sldMkLst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3188818706" sldId="256"/>
            <ac:spMk id="5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3188818706" sldId="256"/>
            <ac:spMk id="6" creationId="{DA542B6D-E775-4832-91DC-2D20F857813A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3188818706" sldId="256"/>
            <ac:spMk id="7" creationId="{943CAA20-3569-4189-9E48-239A229A86CA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188818706" sldId="256"/>
            <ac:spMk id="8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3188818706" sldId="256"/>
            <ac:spMk id="9" creationId="{DA542B6D-E775-4832-91DC-2D20F857813A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188818706" sldId="256"/>
            <ac:spMk id="10" creationId="{DA542B6D-E775-4832-91DC-2D20F857813A}"/>
          </ac:spMkLst>
        </pc:spChg>
        <pc:spChg chg="add del">
          <ac:chgData name="Oberlader, Laurin" userId="69ff3f50-5e25-4f03-be3b-422fe5c2da3b" providerId="ADAL" clId="{673DB315-C4A8-445E-B9AA-B342C72C305A}" dt="2025-05-28T10:03:32.507" v="625"/>
          <ac:spMkLst>
            <pc:docMk/>
            <pc:sldMk cId="3188818706" sldId="256"/>
            <ac:spMk id="11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3:32.507" v="625"/>
          <ac:spMkLst>
            <pc:docMk/>
            <pc:sldMk cId="3188818706" sldId="256"/>
            <ac:spMk id="12" creationId="{DA542B6D-E775-4832-91DC-2D20F857813A}"/>
          </ac:spMkLst>
        </pc:spChg>
        <pc:spChg chg="add del">
          <ac:chgData name="Oberlader, Laurin" userId="69ff3f50-5e25-4f03-be3b-422fe5c2da3b" providerId="ADAL" clId="{673DB315-C4A8-445E-B9AA-B342C72C305A}" dt="2025-05-28T10:04:24.262" v="628"/>
          <ac:spMkLst>
            <pc:docMk/>
            <pc:sldMk cId="3188818706" sldId="256"/>
            <ac:spMk id="13" creationId="{943CAA20-3569-4189-9E48-239A229A86CA}"/>
          </ac:spMkLst>
        </pc:spChg>
        <pc:spChg chg="add del">
          <ac:chgData name="Oberlader, Laurin" userId="69ff3f50-5e25-4f03-be3b-422fe5c2da3b" providerId="ADAL" clId="{673DB315-C4A8-445E-B9AA-B342C72C305A}" dt="2025-05-28T10:04:24.262" v="628"/>
          <ac:spMkLst>
            <pc:docMk/>
            <pc:sldMk cId="3188818706" sldId="256"/>
            <ac:spMk id="14" creationId="{DA542B6D-E775-4832-91DC-2D20F857813A}"/>
          </ac:spMkLst>
        </pc:spChg>
        <pc:spChg chg="add">
          <ac:chgData name="Oberlader, Laurin" userId="69ff3f50-5e25-4f03-be3b-422fe5c2da3b" providerId="ADAL" clId="{673DB315-C4A8-445E-B9AA-B342C72C305A}" dt="2025-05-28T10:04:40.524" v="629" actId="26606"/>
          <ac:spMkLst>
            <pc:docMk/>
            <pc:sldMk cId="3188818706" sldId="256"/>
            <ac:spMk id="15" creationId="{943CAA20-3569-4189-9E48-239A229A86CA}"/>
          </ac:spMkLst>
        </pc:spChg>
        <pc:spChg chg="add">
          <ac:chgData name="Oberlader, Laurin" userId="69ff3f50-5e25-4f03-be3b-422fe5c2da3b" providerId="ADAL" clId="{673DB315-C4A8-445E-B9AA-B342C72C305A}" dt="2025-05-28T10:04:40.524" v="629" actId="26606"/>
          <ac:spMkLst>
            <pc:docMk/>
            <pc:sldMk cId="3188818706" sldId="256"/>
            <ac:spMk id="16" creationId="{DA542B6D-E775-4832-91DC-2D20F857813A}"/>
          </ac:spMkLst>
        </pc:spChg>
      </pc:sldChg>
      <pc:sldChg chg="addSp delSp modSp mod ord delDesignElem">
        <pc:chgData name="Oberlader, Laurin" userId="69ff3f50-5e25-4f03-be3b-422fe5c2da3b" providerId="ADAL" clId="{673DB315-C4A8-445E-B9AA-B342C72C305A}" dt="2025-05-28T10:15:13.010" v="915" actId="26606"/>
        <pc:sldMkLst>
          <pc:docMk/>
          <pc:sldMk cId="1078766043" sldId="257"/>
        </pc:sldMkLst>
        <pc:spChg chg="mod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9" creationId="{50F04D76-4896-C790-3EEB-625AE0D3E5F2}"/>
          </ac:spMkLst>
        </pc:spChg>
        <pc:spChg chg="add">
          <ac:chgData name="Oberlader, Laurin" userId="69ff3f50-5e25-4f03-be3b-422fe5c2da3b" providerId="ADAL" clId="{673DB315-C4A8-445E-B9AA-B342C72C305A}" dt="2025-05-28T10:15:13.010" v="915" actId="26606"/>
          <ac:spMkLst>
            <pc:docMk/>
            <pc:sldMk cId="1078766043" sldId="257"/>
            <ac:spMk id="11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39.523" v="269"/>
          <ac:spMkLst>
            <pc:docMk/>
            <pc:sldMk cId="1078766043" sldId="257"/>
            <ac:spMk id="12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39.523" v="269"/>
          <ac:spMkLst>
            <pc:docMk/>
            <pc:sldMk cId="1078766043" sldId="257"/>
            <ac:spMk id="14" creationId="{6357EC4F-235E-4222-A36F-C7878ACE37F2}"/>
          </ac:spMkLst>
        </pc:spChg>
        <pc:spChg chg="add">
          <ac:chgData name="Oberlader, Laurin" userId="69ff3f50-5e25-4f03-be3b-422fe5c2da3b" providerId="ADAL" clId="{673DB315-C4A8-445E-B9AA-B342C72C305A}" dt="2025-05-28T10:15:13.010" v="915" actId="26606"/>
          <ac:spMkLst>
            <pc:docMk/>
            <pc:sldMk cId="1078766043" sldId="257"/>
            <ac:spMk id="16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19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8:42:02.778" v="264" actId="26606"/>
          <ac:spMkLst>
            <pc:docMk/>
            <pc:sldMk cId="1078766043" sldId="257"/>
            <ac:spMk id="21" creationId="{CD8B4F24-440B-49E9-B85D-733523DC064B}"/>
          </ac:spMkLst>
        </pc:spChg>
        <pc:picChg chg="mod ord">
          <ac:chgData name="Oberlader, Laurin" userId="69ff3f50-5e25-4f03-be3b-422fe5c2da3b" providerId="ADAL" clId="{673DB315-C4A8-445E-B9AA-B342C72C305A}" dt="2025-05-28T10:15:13.010" v="915" actId="26606"/>
          <ac:picMkLst>
            <pc:docMk/>
            <pc:sldMk cId="1078766043" sldId="257"/>
            <ac:picMk id="5" creationId="{71D9C672-26A1-C9F3-E420-8ED5D3EBF345}"/>
          </ac:picMkLst>
        </pc:picChg>
      </pc:sldChg>
      <pc:sldChg chg="addSp delSp modSp mod delDesignElem">
        <pc:chgData name="Oberlader, Laurin" userId="69ff3f50-5e25-4f03-be3b-422fe5c2da3b" providerId="ADAL" clId="{673DB315-C4A8-445E-B9AA-B342C72C305A}" dt="2025-05-28T10:25:58.064" v="1266" actId="20577"/>
        <pc:sldMkLst>
          <pc:docMk/>
          <pc:sldMk cId="2491651139" sldId="258"/>
        </pc:sldMkLst>
        <pc:spChg chg="mod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" creationId="{06D1F302-B9AF-D4A5-22CA-6619FE853C0B}"/>
          </ac:spMkLst>
        </pc:spChg>
        <pc:spChg chg="add del">
          <ac:chgData name="Oberlader, Laurin" userId="69ff3f50-5e25-4f03-be3b-422fe5c2da3b" providerId="ADAL" clId="{673DB315-C4A8-445E-B9AA-B342C72C305A}" dt="2025-05-28T10:00:01.908" v="597" actId="26606"/>
          <ac:spMkLst>
            <pc:docMk/>
            <pc:sldMk cId="2491651139" sldId="258"/>
            <ac:spMk id="3" creationId="{C500CA06-7658-2792-8B59-FB95B3610788}"/>
          </ac:spMkLst>
        </pc:spChg>
        <pc:spChg chg="add del">
          <ac:chgData name="Oberlader, Laurin" userId="69ff3f50-5e25-4f03-be3b-422fe5c2da3b" providerId="ADAL" clId="{673DB315-C4A8-445E-B9AA-B342C72C305A}" dt="2025-05-28T09:58:08.791" v="552" actId="26606"/>
          <ac:spMkLst>
            <pc:docMk/>
            <pc:sldMk cId="2491651139" sldId="258"/>
            <ac:spMk id="5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09:58:08.791" v="552" actId="26606"/>
          <ac:spMkLst>
            <pc:docMk/>
            <pc:sldMk cId="2491651139" sldId="258"/>
            <ac:spMk id="6" creationId="{DB17E863-922E-4C26-BD64-E8FD41D28661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8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0:01.898" v="596" actId="26606"/>
          <ac:spMkLst>
            <pc:docMk/>
            <pc:sldMk cId="2491651139" sldId="258"/>
            <ac:spMk id="9" creationId="{35DB3719-6FDC-4E5D-891D-FF40B7300F64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2491651139" sldId="258"/>
            <ac:spMk id="10" creationId="{DB17E863-922E-4C26-BD64-E8FD41D28661}"/>
          </ac:spMkLst>
        </pc:spChg>
        <pc:spChg chg="add del">
          <ac:chgData name="Oberlader, Laurin" userId="69ff3f50-5e25-4f03-be3b-422fe5c2da3b" providerId="ADAL" clId="{673DB315-C4A8-445E-B9AA-B342C72C305A}" dt="2025-05-28T10:00:01.898" v="596" actId="26606"/>
          <ac:spMkLst>
            <pc:docMk/>
            <pc:sldMk cId="2491651139" sldId="258"/>
            <ac:spMk id="11" creationId="{E0CBAC23-2E3F-4A90-BA59-F8299F6A5439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2491651139" sldId="258"/>
            <ac:spMk id="13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2491651139" sldId="258"/>
            <ac:spMk id="14" creationId="{DB17E863-922E-4C26-BD64-E8FD41D28661}"/>
          </ac:spMkLst>
        </pc:spChg>
        <pc:spChg chg="add mod">
          <ac:chgData name="Oberlader, Laurin" userId="69ff3f50-5e25-4f03-be3b-422fe5c2da3b" providerId="ADAL" clId="{673DB315-C4A8-445E-B9AA-B342C72C305A}" dt="2025-05-28T10:25:58.064" v="1266" actId="20577"/>
          <ac:spMkLst>
            <pc:docMk/>
            <pc:sldMk cId="2491651139" sldId="258"/>
            <ac:spMk id="15" creationId="{C500CA06-7658-2792-8B59-FB95B3610788}"/>
          </ac:spMkLst>
        </pc:spChg>
        <pc:spChg chg="add del">
          <ac:chgData name="Oberlader, Laurin" userId="69ff3f50-5e25-4f03-be3b-422fe5c2da3b" providerId="ADAL" clId="{673DB315-C4A8-445E-B9AA-B342C72C305A}" dt="2025-05-28T10:03:19.687" v="620"/>
          <ac:spMkLst>
            <pc:docMk/>
            <pc:sldMk cId="2491651139" sldId="258"/>
            <ac:spMk id="17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3:19.687" v="620"/>
          <ac:spMkLst>
            <pc:docMk/>
            <pc:sldMk cId="2491651139" sldId="258"/>
            <ac:spMk id="18" creationId="{DB17E863-922E-4C26-BD64-E8FD41D28661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2491651139" sldId="258"/>
            <ac:spMk id="20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1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02:48.129" v="609"/>
          <ac:spMkLst>
            <pc:docMk/>
            <pc:sldMk cId="2491651139" sldId="258"/>
            <ac:spMk id="22" creationId="{DB17E863-922E-4C26-BD64-E8FD41D28661}"/>
          </ac:spMkLst>
        </pc:spChg>
        <pc:spChg chg="add del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4" creationId="{CD8B4F24-440B-49E9-B85D-733523DC064B}"/>
          </ac:spMkLst>
        </pc:spChg>
        <pc:spChg chg="add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29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10:08:53.949" v="632" actId="26606"/>
          <ac:spMkLst>
            <pc:docMk/>
            <pc:sldMk cId="2491651139" sldId="258"/>
            <ac:spMk id="31" creationId="{DB17E863-922E-4C26-BD64-E8FD41D28661}"/>
          </ac:spMkLst>
        </pc:spChg>
        <pc:graphicFrameChg chg="add del">
          <ac:chgData name="Oberlader, Laurin" userId="69ff3f50-5e25-4f03-be3b-422fe5c2da3b" providerId="ADAL" clId="{673DB315-C4A8-445E-B9AA-B342C72C305A}" dt="2025-05-28T10:00:01.898" v="596" actId="26606"/>
          <ac:graphicFrameMkLst>
            <pc:docMk/>
            <pc:sldMk cId="2491651139" sldId="258"/>
            <ac:graphicFrameMk id="7" creationId="{A5DCC861-D1B1-BCEA-6C59-D94DEC41B7AE}"/>
          </ac:graphicFrameMkLst>
        </pc:graphicFrameChg>
        <pc:picChg chg="add del">
          <ac:chgData name="Oberlader, Laurin" userId="69ff3f50-5e25-4f03-be3b-422fe5c2da3b" providerId="ADAL" clId="{673DB315-C4A8-445E-B9AA-B342C72C305A}" dt="2025-05-28T10:08:51.675" v="631" actId="478"/>
          <ac:picMkLst>
            <pc:docMk/>
            <pc:sldMk cId="2491651139" sldId="258"/>
            <ac:picMk id="19" creationId="{846E2898-F0CE-7DD4-3AAC-FA803DB020F6}"/>
          </ac:picMkLst>
        </pc:picChg>
      </pc:sldChg>
      <pc:sldChg chg="addSp delSp modSp mod ord delDesignElem">
        <pc:chgData name="Oberlader, Laurin" userId="69ff3f50-5e25-4f03-be3b-422fe5c2da3b" providerId="ADAL" clId="{673DB315-C4A8-445E-B9AA-B342C72C305A}" dt="2025-05-28T10:15:22.337" v="916" actId="26606"/>
        <pc:sldMkLst>
          <pc:docMk/>
          <pc:sldMk cId="3285576433" sldId="259"/>
        </pc:sldMkLst>
        <pc:spChg chg="mo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2" creationId="{F82E9557-E776-D708-4A76-F9B4FD7C2144}"/>
          </ac:spMkLst>
        </pc:spChg>
        <pc:spChg chg="mo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3" creationId="{52050D84-3E6B-B73A-40DA-567ADADCAAA3}"/>
          </ac:spMkLst>
        </pc:spChg>
        <pc:spChg chg="ad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1041" creationId="{94BFCCA4-109C-4B21-816E-144FE75C38EE}"/>
          </ac:spMkLst>
        </pc:spChg>
        <pc:spChg chg="add">
          <ac:chgData name="Oberlader, Laurin" userId="69ff3f50-5e25-4f03-be3b-422fe5c2da3b" providerId="ADAL" clId="{673DB315-C4A8-445E-B9AA-B342C72C305A}" dt="2025-05-28T10:15:22.337" v="916" actId="26606"/>
          <ac:spMkLst>
            <pc:docMk/>
            <pc:sldMk cId="3285576433" sldId="259"/>
            <ac:spMk id="1043" creationId="{0059B5C0-FEC8-4370-AF45-02E3AEF6FA6D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285576433" sldId="259"/>
            <ac:spMk id="1057" creationId="{959C6B72-F8E6-4281-8F3E-93FC0DC98039}"/>
          </ac:spMkLst>
        </pc:spChg>
        <pc:spChg chg="del">
          <ac:chgData name="Oberlader, Laurin" userId="69ff3f50-5e25-4f03-be3b-422fe5c2da3b" providerId="ADAL" clId="{673DB315-C4A8-445E-B9AA-B342C72C305A}" dt="2025-05-28T08:42:39.523" v="269"/>
          <ac:spMkLst>
            <pc:docMk/>
            <pc:sldMk cId="3285576433" sldId="259"/>
            <ac:spMk id="1059" creationId="{490234EE-E0D8-4805-9227-CCEAC601691F}"/>
          </ac:spMkLst>
        </pc:spChg>
        <pc:picChg chg="mo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28" creationId="{C2727B99-8AB5-0398-6A54-157FFCDB2C8E}"/>
          </ac:picMkLst>
        </pc:picChg>
        <pc:picChg chg="mod or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30" creationId="{01740C68-DC10-8328-5E14-0A08D323B1EB}"/>
          </ac:picMkLst>
        </pc:picChg>
        <pc:picChg chg="mod or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32" creationId="{5CD8DCBA-C708-9270-F7A5-2D7CCBA5BE87}"/>
          </ac:picMkLst>
        </pc:picChg>
        <pc:picChg chg="mod">
          <ac:chgData name="Oberlader, Laurin" userId="69ff3f50-5e25-4f03-be3b-422fe5c2da3b" providerId="ADAL" clId="{673DB315-C4A8-445E-B9AA-B342C72C305A}" dt="2025-05-28T10:15:22.337" v="916" actId="26606"/>
          <ac:picMkLst>
            <pc:docMk/>
            <pc:sldMk cId="3285576433" sldId="259"/>
            <ac:picMk id="1036" creationId="{9952FAE8-2A03-71CB-1945-29ED9F421664}"/>
          </ac:picMkLst>
        </pc:picChg>
      </pc:sldChg>
      <pc:sldChg chg="addSp modSp mod setBg">
        <pc:chgData name="Oberlader, Laurin" userId="69ff3f50-5e25-4f03-be3b-422fe5c2da3b" providerId="ADAL" clId="{673DB315-C4A8-445E-B9AA-B342C72C305A}" dt="2025-05-28T10:14:35.287" v="864" actId="2710"/>
        <pc:sldMkLst>
          <pc:docMk/>
          <pc:sldMk cId="3437229077" sldId="260"/>
        </pc:sldMkLst>
        <pc:spChg chg="mod">
          <ac:chgData name="Oberlader, Laurin" userId="69ff3f50-5e25-4f03-be3b-422fe5c2da3b" providerId="ADAL" clId="{673DB315-C4A8-445E-B9AA-B342C72C305A}" dt="2025-05-28T10:13:27.439" v="757" actId="26606"/>
          <ac:spMkLst>
            <pc:docMk/>
            <pc:sldMk cId="3437229077" sldId="260"/>
            <ac:spMk id="2" creationId="{9A3DE214-CADD-BD5A-3A0D-8203A4A8AD23}"/>
          </ac:spMkLst>
        </pc:spChg>
        <pc:spChg chg="mod">
          <ac:chgData name="Oberlader, Laurin" userId="69ff3f50-5e25-4f03-be3b-422fe5c2da3b" providerId="ADAL" clId="{673DB315-C4A8-445E-B9AA-B342C72C305A}" dt="2025-05-28T10:14:35.287" v="864" actId="2710"/>
          <ac:spMkLst>
            <pc:docMk/>
            <pc:sldMk cId="3437229077" sldId="260"/>
            <ac:spMk id="3" creationId="{31F64F31-58FD-6A80-2144-213BF84AD384}"/>
          </ac:spMkLst>
        </pc:spChg>
        <pc:spChg chg="add">
          <ac:chgData name="Oberlader, Laurin" userId="69ff3f50-5e25-4f03-be3b-422fe5c2da3b" providerId="ADAL" clId="{673DB315-C4A8-445E-B9AA-B342C72C305A}" dt="2025-05-28T10:13:27.439" v="757" actId="26606"/>
          <ac:spMkLst>
            <pc:docMk/>
            <pc:sldMk cId="3437229077" sldId="260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10:13:27.439" v="757" actId="26606"/>
          <ac:spMkLst>
            <pc:docMk/>
            <pc:sldMk cId="3437229077" sldId="260"/>
            <ac:spMk id="10" creationId="{DB17E863-922E-4C26-BD64-E8FD41D28661}"/>
          </ac:spMkLst>
        </pc:spChg>
      </pc:sldChg>
      <pc:sldChg chg="addSp delSp modSp mod setBg delDesignElem">
        <pc:chgData name="Oberlader, Laurin" userId="69ff3f50-5e25-4f03-be3b-422fe5c2da3b" providerId="ADAL" clId="{673DB315-C4A8-445E-B9AA-B342C72C305A}" dt="2025-05-28T10:26:10.021" v="1268" actId="1076"/>
        <pc:sldMkLst>
          <pc:docMk/>
          <pc:sldMk cId="740926208" sldId="261"/>
        </pc:sldMkLst>
        <pc:spChg chg="mod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2" creationId="{75D5366E-D99C-91B1-9910-987D188CE7F5}"/>
          </ac:spMkLst>
        </pc:spChg>
        <pc:spChg chg="add mod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4" creationId="{C7D4C7DF-75F5-99FC-148B-1357BE59FEAB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740926208" sldId="261"/>
            <ac:spMk id="15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0:00:47.887" v="603"/>
          <ac:spMkLst>
            <pc:docMk/>
            <pc:sldMk cId="740926208" sldId="261"/>
            <ac:spMk id="16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10:02:58.106" v="611" actId="26606"/>
          <ac:spMkLst>
            <pc:docMk/>
            <pc:sldMk cId="740926208" sldId="261"/>
            <ac:spMk id="1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740926208" sldId="261"/>
            <ac:spMk id="18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02:58.106" v="611" actId="26606"/>
          <ac:spMkLst>
            <pc:docMk/>
            <pc:sldMk cId="740926208" sldId="261"/>
            <ac:spMk id="19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740926208" sldId="261"/>
            <ac:spMk id="20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10:02:59.557" v="613" actId="26606"/>
          <ac:spMkLst>
            <pc:docMk/>
            <pc:sldMk cId="740926208" sldId="261"/>
            <ac:spMk id="21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0:02:59.557" v="613" actId="26606"/>
          <ac:spMkLst>
            <pc:docMk/>
            <pc:sldMk cId="740926208" sldId="261"/>
            <ac:spMk id="22" creationId="{650D18FE-0824-4A46-B22C-A86B52E5780A}"/>
          </ac:spMkLst>
        </pc:spChg>
        <pc:spChg chg="add del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23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03:07.463" v="617"/>
          <ac:spMkLst>
            <pc:docMk/>
            <pc:sldMk cId="740926208" sldId="261"/>
            <ac:spMk id="24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10:03:07.463" v="617"/>
          <ac:spMkLst>
            <pc:docMk/>
            <pc:sldMk cId="740926208" sldId="261"/>
            <ac:spMk id="25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26" creationId="{CD8B4F24-440B-49E9-B85D-733523DC064B}"/>
          </ac:spMkLst>
        </pc:spChg>
        <pc:spChg chg="add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31" creationId="{743AA782-23D1-4521-8CAD-47662984AA08}"/>
          </ac:spMkLst>
        </pc:spChg>
        <pc:spChg chg="add">
          <ac:chgData name="Oberlader, Laurin" userId="69ff3f50-5e25-4f03-be3b-422fe5c2da3b" providerId="ADAL" clId="{673DB315-C4A8-445E-B9AA-B342C72C305A}" dt="2025-05-28T10:24:04.426" v="1151" actId="26606"/>
          <ac:spMkLst>
            <pc:docMk/>
            <pc:sldMk cId="740926208" sldId="261"/>
            <ac:spMk id="33" creationId="{71877DBC-BB60-40F0-AC93-2ACDBAAE60CE}"/>
          </ac:spMkLst>
        </pc:spChg>
        <pc:picChg chg="del">
          <ac:chgData name="Oberlader, Laurin" userId="69ff3f50-5e25-4f03-be3b-422fe5c2da3b" providerId="ADAL" clId="{673DB315-C4A8-445E-B9AA-B342C72C305A}" dt="2025-05-27T09:09:03.252" v="238" actId="478"/>
          <ac:picMkLst>
            <pc:docMk/>
            <pc:sldMk cId="740926208" sldId="261"/>
            <ac:picMk id="5" creationId="{E71D3B76-59DF-FACB-B8EF-14E134EFCEEF}"/>
          </ac:picMkLst>
        </pc:picChg>
        <pc:picChg chg="add mod ord">
          <ac:chgData name="Oberlader, Laurin" userId="69ff3f50-5e25-4f03-be3b-422fe5c2da3b" providerId="ADAL" clId="{673DB315-C4A8-445E-B9AA-B342C72C305A}" dt="2025-05-28T10:26:10.021" v="1268" actId="1076"/>
          <ac:picMkLst>
            <pc:docMk/>
            <pc:sldMk cId="740926208" sldId="261"/>
            <ac:picMk id="7" creationId="{9ED87D07-62D4-BEA8-BF06-19E7592017A4}"/>
          </ac:picMkLst>
        </pc:picChg>
        <pc:picChg chg="del mod">
          <ac:chgData name="Oberlader, Laurin" userId="69ff3f50-5e25-4f03-be3b-422fe5c2da3b" providerId="ADAL" clId="{673DB315-C4A8-445E-B9AA-B342C72C305A}" dt="2025-05-28T10:24:01.607" v="1150" actId="478"/>
          <ac:picMkLst>
            <pc:docMk/>
            <pc:sldMk cId="740926208" sldId="261"/>
            <ac:picMk id="13" creationId="{B6BB278F-B3E9-7AE4-72B7-2A02ED7B52BF}"/>
          </ac:picMkLst>
        </pc:picChg>
      </pc:sldChg>
      <pc:sldChg chg="addSp delSp modSp new del mod setBg delDesignElem">
        <pc:chgData name="Oberlader, Laurin" userId="69ff3f50-5e25-4f03-be3b-422fe5c2da3b" providerId="ADAL" clId="{673DB315-C4A8-445E-B9AA-B342C72C305A}" dt="2025-05-28T10:11:51.155" v="688" actId="47"/>
        <pc:sldMkLst>
          <pc:docMk/>
          <pc:sldMk cId="3998200057" sldId="262"/>
        </pc:sldMkLst>
        <pc:spChg chg="mod">
          <ac:chgData name="Oberlader, Laurin" userId="69ff3f50-5e25-4f03-be3b-422fe5c2da3b" providerId="ADAL" clId="{673DB315-C4A8-445E-B9AA-B342C72C305A}" dt="2025-05-28T10:11:31.947" v="680" actId="21"/>
          <ac:spMkLst>
            <pc:docMk/>
            <pc:sldMk cId="3998200057" sldId="262"/>
            <ac:spMk id="2" creationId="{FC8524AF-84AB-044E-2A39-14EDD77A81B1}"/>
          </ac:spMkLst>
        </pc:spChg>
        <pc:spChg chg="mod">
          <ac:chgData name="Oberlader, Laurin" userId="69ff3f50-5e25-4f03-be3b-422fe5c2da3b" providerId="ADAL" clId="{673DB315-C4A8-445E-B9AA-B342C72C305A}" dt="2025-05-28T10:11:39.970" v="683" actId="27636"/>
          <ac:spMkLst>
            <pc:docMk/>
            <pc:sldMk cId="3998200057" sldId="262"/>
            <ac:spMk id="3" creationId="{EB5B8A18-791E-BF73-0238-0DB99987EC51}"/>
          </ac:spMkLst>
        </pc:spChg>
        <pc:spChg chg="add del mod">
          <ac:chgData name="Oberlader, Laurin" userId="69ff3f50-5e25-4f03-be3b-422fe5c2da3b" providerId="ADAL" clId="{673DB315-C4A8-445E-B9AA-B342C72C305A}" dt="2025-05-28T09:48:58.577" v="389" actId="478"/>
          <ac:spMkLst>
            <pc:docMk/>
            <pc:sldMk cId="3998200057" sldId="262"/>
            <ac:spMk id="5" creationId="{0CAAB1CF-1E9C-86F3-5C23-1C07703F1130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3998200057" sldId="262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09:49:59.001" v="398"/>
          <ac:spMkLst>
            <pc:docMk/>
            <pc:sldMk cId="3998200057" sldId="262"/>
            <ac:spMk id="9" creationId="{06D59669-1550-D175-46A6-BC595FD73777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3998200057" sldId="262"/>
            <ac:spMk id="10" creationId="{DB17E863-922E-4C26-BD64-E8FD41D28661}"/>
          </ac:spMkLst>
        </pc:spChg>
        <pc:spChg chg="add">
          <ac:chgData name="Oberlader, Laurin" userId="69ff3f50-5e25-4f03-be3b-422fe5c2da3b" providerId="ADAL" clId="{673DB315-C4A8-445E-B9AA-B342C72C305A}" dt="2025-05-28T09:50:03.195" v="399"/>
          <ac:spMkLst>
            <pc:docMk/>
            <pc:sldMk cId="3998200057" sldId="262"/>
            <ac:spMk id="11" creationId="{095CFA3D-C5B9-4644-664E-A9C58E1295DE}"/>
          </ac:spMkLst>
        </pc:spChg>
        <pc:spChg chg="add">
          <ac:chgData name="Oberlader, Laurin" userId="69ff3f50-5e25-4f03-be3b-422fe5c2da3b" providerId="ADAL" clId="{673DB315-C4A8-445E-B9AA-B342C72C305A}" dt="2025-05-28T09:50:09.218" v="400"/>
          <ac:spMkLst>
            <pc:docMk/>
            <pc:sldMk cId="3998200057" sldId="262"/>
            <ac:spMk id="12" creationId="{D2657819-6F80-5023-455B-E002ED6E2851}"/>
          </ac:spMkLst>
        </pc:spChg>
        <pc:spChg chg="add">
          <ac:chgData name="Oberlader, Laurin" userId="69ff3f50-5e25-4f03-be3b-422fe5c2da3b" providerId="ADAL" clId="{673DB315-C4A8-445E-B9AA-B342C72C305A}" dt="2025-05-28T09:50:14.724" v="402"/>
          <ac:spMkLst>
            <pc:docMk/>
            <pc:sldMk cId="3998200057" sldId="262"/>
            <ac:spMk id="13" creationId="{AF250F03-70E7-0615-1C89-072A18AB9D30}"/>
          </ac:spMkLst>
        </pc:spChg>
        <pc:spChg chg="add del mod">
          <ac:chgData name="Oberlader, Laurin" userId="69ff3f50-5e25-4f03-be3b-422fe5c2da3b" providerId="ADAL" clId="{673DB315-C4A8-445E-B9AA-B342C72C305A}" dt="2025-05-28T09:52:23.375" v="433"/>
          <ac:spMkLst>
            <pc:docMk/>
            <pc:sldMk cId="3998200057" sldId="262"/>
            <ac:spMk id="14" creationId="{BF0667FC-0897-2F45-768B-C9BFF94BC2AF}"/>
          </ac:spMkLst>
        </pc:spChg>
        <pc:spChg chg="add">
          <ac:chgData name="Oberlader, Laurin" userId="69ff3f50-5e25-4f03-be3b-422fe5c2da3b" providerId="ADAL" clId="{673DB315-C4A8-445E-B9AA-B342C72C305A}" dt="2025-05-28T10:09:04.290" v="634" actId="26606"/>
          <ac:spMkLst>
            <pc:docMk/>
            <pc:sldMk cId="3998200057" sldId="262"/>
            <ac:spMk id="15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10:09:04.290" v="634" actId="26606"/>
          <ac:spMkLst>
            <pc:docMk/>
            <pc:sldMk cId="3998200057" sldId="262"/>
            <ac:spMk id="16" creationId="{CD8B4F24-440B-49E9-B85D-733523DC064B}"/>
          </ac:spMkLst>
        </pc:spChg>
        <pc:picChg chg="add del mod">
          <ac:chgData name="Oberlader, Laurin" userId="69ff3f50-5e25-4f03-be3b-422fe5c2da3b" providerId="ADAL" clId="{673DB315-C4A8-445E-B9AA-B342C72C305A}" dt="2025-05-28T10:11:45.696" v="686" actId="21"/>
          <ac:picMkLst>
            <pc:docMk/>
            <pc:sldMk cId="3998200057" sldId="262"/>
            <ac:picMk id="7" creationId="{7DFE5F43-FB53-D2E7-9AB3-D22E65D3AF79}"/>
          </ac:picMkLst>
        </pc:picChg>
      </pc:sldChg>
      <pc:sldChg chg="addSp modSp new mod setBg">
        <pc:chgData name="Oberlader, Laurin" userId="69ff3f50-5e25-4f03-be3b-422fe5c2da3b" providerId="ADAL" clId="{673DB315-C4A8-445E-B9AA-B342C72C305A}" dt="2025-05-28T10:14:48.281" v="906" actId="20577"/>
        <pc:sldMkLst>
          <pc:docMk/>
          <pc:sldMk cId="3717902085" sldId="263"/>
        </pc:sldMkLst>
        <pc:spChg chg="mod">
          <ac:chgData name="Oberlader, Laurin" userId="69ff3f50-5e25-4f03-be3b-422fe5c2da3b" providerId="ADAL" clId="{673DB315-C4A8-445E-B9AA-B342C72C305A}" dt="2025-05-28T10:13:34.243" v="758" actId="26606"/>
          <ac:spMkLst>
            <pc:docMk/>
            <pc:sldMk cId="3717902085" sldId="263"/>
            <ac:spMk id="2" creationId="{6EE0B6FD-7562-7FB2-8A94-C31D3063E251}"/>
          </ac:spMkLst>
        </pc:spChg>
        <pc:spChg chg="mod">
          <ac:chgData name="Oberlader, Laurin" userId="69ff3f50-5e25-4f03-be3b-422fe5c2da3b" providerId="ADAL" clId="{673DB315-C4A8-445E-B9AA-B342C72C305A}" dt="2025-05-28T10:14:48.281" v="906" actId="20577"/>
          <ac:spMkLst>
            <pc:docMk/>
            <pc:sldMk cId="3717902085" sldId="263"/>
            <ac:spMk id="3" creationId="{10AAF79A-21F4-682F-3FD0-19E67591463F}"/>
          </ac:spMkLst>
        </pc:spChg>
        <pc:spChg chg="add">
          <ac:chgData name="Oberlader, Laurin" userId="69ff3f50-5e25-4f03-be3b-422fe5c2da3b" providerId="ADAL" clId="{673DB315-C4A8-445E-B9AA-B342C72C305A}" dt="2025-05-28T10:13:34.243" v="758" actId="26606"/>
          <ac:spMkLst>
            <pc:docMk/>
            <pc:sldMk cId="3717902085" sldId="263"/>
            <ac:spMk id="8" creationId="{100EDD19-6802-4EC3-95CE-CFFAB042CFD6}"/>
          </ac:spMkLst>
        </pc:spChg>
        <pc:spChg chg="add">
          <ac:chgData name="Oberlader, Laurin" userId="69ff3f50-5e25-4f03-be3b-422fe5c2da3b" providerId="ADAL" clId="{673DB315-C4A8-445E-B9AA-B342C72C305A}" dt="2025-05-28T10:13:34.243" v="758" actId="26606"/>
          <ac:spMkLst>
            <pc:docMk/>
            <pc:sldMk cId="3717902085" sldId="263"/>
            <ac:spMk id="10" creationId="{DB17E863-922E-4C26-BD64-E8FD41D28661}"/>
          </ac:spMkLst>
        </pc:spChg>
      </pc:sldChg>
      <pc:sldChg chg="addSp delSp modSp new mod setBg delDesignElem">
        <pc:chgData name="Oberlader, Laurin" userId="69ff3f50-5e25-4f03-be3b-422fe5c2da3b" providerId="ADAL" clId="{673DB315-C4A8-445E-B9AA-B342C72C305A}" dt="2025-05-28T10:16:59.156" v="977" actId="20577"/>
        <pc:sldMkLst>
          <pc:docMk/>
          <pc:sldMk cId="2179212909" sldId="264"/>
        </pc:sldMkLst>
        <pc:spChg chg="mod">
          <ac:chgData name="Oberlader, Laurin" userId="69ff3f50-5e25-4f03-be3b-422fe5c2da3b" providerId="ADAL" clId="{673DB315-C4A8-445E-B9AA-B342C72C305A}" dt="2025-05-28T10:12:40.682" v="701" actId="26606"/>
          <ac:spMkLst>
            <pc:docMk/>
            <pc:sldMk cId="2179212909" sldId="264"/>
            <ac:spMk id="2" creationId="{1DBD5F75-949A-6EB5-2C88-F1E0657CA62C}"/>
          </ac:spMkLst>
        </pc:spChg>
        <pc:spChg chg="mod">
          <ac:chgData name="Oberlader, Laurin" userId="69ff3f50-5e25-4f03-be3b-422fe5c2da3b" providerId="ADAL" clId="{673DB315-C4A8-445E-B9AA-B342C72C305A}" dt="2025-05-28T10:16:59.156" v="977" actId="20577"/>
          <ac:spMkLst>
            <pc:docMk/>
            <pc:sldMk cId="2179212909" sldId="264"/>
            <ac:spMk id="3" creationId="{1950F5DB-592A-FFDE-FB71-B27AEC7A936A}"/>
          </ac:spMkLst>
        </pc:spChg>
        <pc:spChg chg="add del">
          <ac:chgData name="Oberlader, Laurin" userId="69ff3f50-5e25-4f03-be3b-422fe5c2da3b" providerId="ADAL" clId="{673DB315-C4A8-445E-B9AA-B342C72C305A}" dt="2025-05-28T09:58:09.280" v="553" actId="26606"/>
          <ac:spMkLst>
            <pc:docMk/>
            <pc:sldMk cId="2179212909" sldId="264"/>
            <ac:spMk id="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09.280" v="553" actId="26606"/>
          <ac:spMkLst>
            <pc:docMk/>
            <pc:sldMk cId="2179212909" sldId="264"/>
            <ac:spMk id="8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09:58:14.479" v="556" actId="26606"/>
          <ac:spMkLst>
            <pc:docMk/>
            <pc:sldMk cId="2179212909" sldId="264"/>
            <ac:spMk id="10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14.479" v="556" actId="26606"/>
          <ac:spMkLst>
            <pc:docMk/>
            <pc:sldMk cId="2179212909" sldId="264"/>
            <ac:spMk id="12" creationId="{71877DBC-BB60-40F0-AC93-2ACDBAAE60CE}"/>
          </ac:spMkLst>
        </pc:spChg>
        <pc:spChg chg="add">
          <ac:chgData name="Oberlader, Laurin" userId="69ff3f50-5e25-4f03-be3b-422fe5c2da3b" providerId="ADAL" clId="{673DB315-C4A8-445E-B9AA-B342C72C305A}" dt="2025-05-28T10:12:40.682" v="701" actId="26606"/>
          <ac:spMkLst>
            <pc:docMk/>
            <pc:sldMk cId="2179212909" sldId="264"/>
            <ac:spMk id="14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10:12:40.682" v="701" actId="26606"/>
          <ac:spMkLst>
            <pc:docMk/>
            <pc:sldMk cId="2179212909" sldId="264"/>
            <ac:spMk id="16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09:57:17.867" v="542" actId="26606"/>
          <ac:spMkLst>
            <pc:docMk/>
            <pc:sldMk cId="2179212909" sldId="264"/>
            <ac:spMk id="1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7:17.867" v="542" actId="26606"/>
          <ac:spMkLst>
            <pc:docMk/>
            <pc:sldMk cId="2179212909" sldId="264"/>
            <ac:spMk id="19" creationId="{71877DBC-BB60-40F0-AC93-2ACDBAAE60CE}"/>
          </ac:spMkLst>
        </pc:spChg>
        <pc:spChg chg="add del">
          <ac:chgData name="Oberlader, Laurin" userId="69ff3f50-5e25-4f03-be3b-422fe5c2da3b" providerId="ADAL" clId="{673DB315-C4A8-445E-B9AA-B342C72C305A}" dt="2025-05-28T09:57:19.327" v="544" actId="26606"/>
          <ac:spMkLst>
            <pc:docMk/>
            <pc:sldMk cId="2179212909" sldId="264"/>
            <ac:spMk id="21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7:19.327" v="544" actId="26606"/>
          <ac:spMkLst>
            <pc:docMk/>
            <pc:sldMk cId="2179212909" sldId="264"/>
            <ac:spMk id="22" creationId="{650D18FE-0824-4A46-B22C-A86B52E5780A}"/>
          </ac:spMkLst>
        </pc:spChg>
        <pc:spChg chg="add del">
          <ac:chgData name="Oberlader, Laurin" userId="69ff3f50-5e25-4f03-be3b-422fe5c2da3b" providerId="ADAL" clId="{673DB315-C4A8-445E-B9AA-B342C72C305A}" dt="2025-05-28T09:57:20.929" v="546" actId="26606"/>
          <ac:spMkLst>
            <pc:docMk/>
            <pc:sldMk cId="2179212909" sldId="264"/>
            <ac:spMk id="24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09:57:20.929" v="546" actId="26606"/>
          <ac:spMkLst>
            <pc:docMk/>
            <pc:sldMk cId="2179212909" sldId="264"/>
            <ac:spMk id="25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09:58:13.658" v="555" actId="26606"/>
          <ac:spMkLst>
            <pc:docMk/>
            <pc:sldMk cId="2179212909" sldId="264"/>
            <ac:spMk id="27" creationId="{743AA782-23D1-4521-8CAD-47662984AA08}"/>
          </ac:spMkLst>
        </pc:spChg>
        <pc:spChg chg="add del">
          <ac:chgData name="Oberlader, Laurin" userId="69ff3f50-5e25-4f03-be3b-422fe5c2da3b" providerId="ADAL" clId="{673DB315-C4A8-445E-B9AA-B342C72C305A}" dt="2025-05-28T09:58:13.658" v="555" actId="26606"/>
          <ac:spMkLst>
            <pc:docMk/>
            <pc:sldMk cId="2179212909" sldId="264"/>
            <ac:spMk id="28" creationId="{71877DBC-BB60-40F0-AC93-2ACDBAAE60CE}"/>
          </ac:spMkLst>
        </pc:spChg>
        <pc:picChg chg="add del mod">
          <ac:chgData name="Oberlader, Laurin" userId="69ff3f50-5e25-4f03-be3b-422fe5c2da3b" providerId="ADAL" clId="{673DB315-C4A8-445E-B9AA-B342C72C305A}" dt="2025-05-28T09:58:22.025" v="561" actId="22"/>
          <ac:picMkLst>
            <pc:docMk/>
            <pc:sldMk cId="2179212909" sldId="264"/>
            <ac:picMk id="5" creationId="{2B0BC195-4226-3925-967E-644370281C84}"/>
          </ac:picMkLst>
        </pc:picChg>
        <pc:picChg chg="add mod">
          <ac:chgData name="Oberlader, Laurin" userId="69ff3f50-5e25-4f03-be3b-422fe5c2da3b" providerId="ADAL" clId="{673DB315-C4A8-445E-B9AA-B342C72C305A}" dt="2025-05-28T10:12:45.227" v="704" actId="1076"/>
          <ac:picMkLst>
            <pc:docMk/>
            <pc:sldMk cId="2179212909" sldId="264"/>
            <ac:picMk id="9" creationId="{A4943098-4715-B704-8D93-DCC38E73BB39}"/>
          </ac:picMkLst>
        </pc:picChg>
      </pc:sldChg>
      <pc:sldChg chg="addSp delSp modSp new mod ord setBg">
        <pc:chgData name="Oberlader, Laurin" userId="69ff3f50-5e25-4f03-be3b-422fe5c2da3b" providerId="ADAL" clId="{673DB315-C4A8-445E-B9AA-B342C72C305A}" dt="2025-05-28T10:15:35.625" v="921" actId="26606"/>
        <pc:sldMkLst>
          <pc:docMk/>
          <pc:sldMk cId="2241848244" sldId="265"/>
        </pc:sldMkLst>
        <pc:spChg chg="mo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2" creationId="{1993AAC2-DAEC-0BBA-7DA3-8572579CC935}"/>
          </ac:spMkLst>
        </pc:spChg>
        <pc:spChg chg="mo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3" creationId="{46498823-0206-4DEF-982E-02190D62ACA4}"/>
          </ac:spMkLst>
        </pc:spChg>
        <pc:spChg chg="add del">
          <ac:chgData name="Oberlader, Laurin" userId="69ff3f50-5e25-4f03-be3b-422fe5c2da3b" providerId="ADAL" clId="{673DB315-C4A8-445E-B9AA-B342C72C305A}" dt="2025-05-28T10:15:34.691" v="918" actId="26606"/>
          <ac:spMkLst>
            <pc:docMk/>
            <pc:sldMk cId="2241848244" sldId="265"/>
            <ac:spMk id="10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15:34.691" v="918" actId="26606"/>
          <ac:spMkLst>
            <pc:docMk/>
            <pc:sldMk cId="2241848244" sldId="265"/>
            <ac:spMk id="12" creationId="{CD8B4F24-440B-49E9-B85D-733523DC064B}"/>
          </ac:spMkLst>
        </pc:spChg>
        <pc:spChg chg="add del">
          <ac:chgData name="Oberlader, Laurin" userId="69ff3f50-5e25-4f03-be3b-422fe5c2da3b" providerId="ADAL" clId="{673DB315-C4A8-445E-B9AA-B342C72C305A}" dt="2025-05-28T10:15:35.615" v="920" actId="26606"/>
          <ac:spMkLst>
            <pc:docMk/>
            <pc:sldMk cId="2241848244" sldId="265"/>
            <ac:spMk id="14" creationId="{2B97F24A-32CE-4C1C-A50D-3016B394DCFB}"/>
          </ac:spMkLst>
        </pc:spChg>
        <pc:spChg chg="add del">
          <ac:chgData name="Oberlader, Laurin" userId="69ff3f50-5e25-4f03-be3b-422fe5c2da3b" providerId="ADAL" clId="{673DB315-C4A8-445E-B9AA-B342C72C305A}" dt="2025-05-28T10:15:35.615" v="920" actId="26606"/>
          <ac:spMkLst>
            <pc:docMk/>
            <pc:sldMk cId="2241848244" sldId="265"/>
            <ac:spMk id="15" creationId="{6357EC4F-235E-4222-A36F-C7878ACE37F2}"/>
          </ac:spMkLst>
        </pc:spChg>
        <pc:spChg chg="ad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17" creationId="{2B97F24A-32CE-4C1C-A50D-3016B394DCFB}"/>
          </ac:spMkLst>
        </pc:spChg>
        <pc:spChg chg="add">
          <ac:chgData name="Oberlader, Laurin" userId="69ff3f50-5e25-4f03-be3b-422fe5c2da3b" providerId="ADAL" clId="{673DB315-C4A8-445E-B9AA-B342C72C305A}" dt="2025-05-28T10:15:35.625" v="921" actId="26606"/>
          <ac:spMkLst>
            <pc:docMk/>
            <pc:sldMk cId="2241848244" sldId="265"/>
            <ac:spMk id="18" creationId="{CD8B4F24-440B-49E9-B85D-733523DC064B}"/>
          </ac:spMkLst>
        </pc:spChg>
        <pc:picChg chg="add mod">
          <ac:chgData name="Oberlader, Laurin" userId="69ff3f50-5e25-4f03-be3b-422fe5c2da3b" providerId="ADAL" clId="{673DB315-C4A8-445E-B9AA-B342C72C305A}" dt="2025-05-28T10:15:35.625" v="921" actId="26606"/>
          <ac:picMkLst>
            <pc:docMk/>
            <pc:sldMk cId="2241848244" sldId="265"/>
            <ac:picMk id="5" creationId="{833CB4C9-2E43-C088-464D-1BEFC31C5717}"/>
          </ac:picMkLst>
        </pc:picChg>
      </pc:sldChg>
      <pc:sldChg chg="addSp delSp modSp add del mod delDesignElem">
        <pc:chgData name="Oberlader, Laurin" userId="69ff3f50-5e25-4f03-be3b-422fe5c2da3b" providerId="ADAL" clId="{673DB315-C4A8-445E-B9AA-B342C72C305A}" dt="2025-05-28T10:12:22.242" v="696" actId="47"/>
        <pc:sldMkLst>
          <pc:docMk/>
          <pc:sldMk cId="2092718785" sldId="266"/>
        </pc:sldMkLst>
        <pc:spChg chg="mod">
          <ac:chgData name="Oberlader, Laurin" userId="69ff3f50-5e25-4f03-be3b-422fe5c2da3b" providerId="ADAL" clId="{673DB315-C4A8-445E-B9AA-B342C72C305A}" dt="2025-05-28T10:04:24.262" v="628"/>
          <ac:spMkLst>
            <pc:docMk/>
            <pc:sldMk cId="2092718785" sldId="266"/>
            <ac:spMk id="2" creationId="{FC8524AF-84AB-044E-2A39-14EDD77A81B1}"/>
          </ac:spMkLst>
        </pc:spChg>
        <pc:spChg chg="mod">
          <ac:chgData name="Oberlader, Laurin" userId="69ff3f50-5e25-4f03-be3b-422fe5c2da3b" providerId="ADAL" clId="{673DB315-C4A8-445E-B9AA-B342C72C305A}" dt="2025-05-28T10:12:07.765" v="691" actId="27636"/>
          <ac:spMkLst>
            <pc:docMk/>
            <pc:sldMk cId="2092718785" sldId="266"/>
            <ac:spMk id="3" creationId="{EB5B8A18-791E-BF73-0238-0DB99987EC51}"/>
          </ac:spMkLst>
        </pc:spChg>
        <pc:spChg chg="add del mod">
          <ac:chgData name="Oberlader, Laurin" userId="69ff3f50-5e25-4f03-be3b-422fe5c2da3b" providerId="ADAL" clId="{673DB315-C4A8-445E-B9AA-B342C72C305A}" dt="2025-05-28T09:55:43.900" v="528"/>
          <ac:spMkLst>
            <pc:docMk/>
            <pc:sldMk cId="2092718785" sldId="266"/>
            <ac:spMk id="6" creationId="{2E49382A-10A8-0377-99A9-EC5F96A89415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2092718785" sldId="266"/>
            <ac:spMk id="8" creationId="{100EDD19-6802-4EC3-95CE-CFFAB042CFD6}"/>
          </ac:spMkLst>
        </pc:spChg>
        <pc:spChg chg="add del">
          <ac:chgData name="Oberlader, Laurin" userId="69ff3f50-5e25-4f03-be3b-422fe5c2da3b" providerId="ADAL" clId="{673DB315-C4A8-445E-B9AA-B342C72C305A}" dt="2025-05-28T09:58:37.744" v="573"/>
          <ac:spMkLst>
            <pc:docMk/>
            <pc:sldMk cId="2092718785" sldId="266"/>
            <ac:spMk id="10" creationId="{DB17E863-922E-4C26-BD64-E8FD41D28661}"/>
          </ac:spMkLst>
        </pc:spChg>
        <pc:picChg chg="add del mod">
          <ac:chgData name="Oberlader, Laurin" userId="69ff3f50-5e25-4f03-be3b-422fe5c2da3b" providerId="ADAL" clId="{673DB315-C4A8-445E-B9AA-B342C72C305A}" dt="2025-05-28T10:12:18.815" v="695" actId="21"/>
          <ac:picMkLst>
            <pc:docMk/>
            <pc:sldMk cId="2092718785" sldId="266"/>
            <ac:picMk id="5" creationId="{EC0821AB-9358-0B26-1160-06515CEFEB6A}"/>
          </ac:picMkLst>
        </pc:picChg>
        <pc:picChg chg="del">
          <ac:chgData name="Oberlader, Laurin" userId="69ff3f50-5e25-4f03-be3b-422fe5c2da3b" providerId="ADAL" clId="{673DB315-C4A8-445E-B9AA-B342C72C305A}" dt="2025-05-28T09:54:10.883" v="481" actId="478"/>
          <ac:picMkLst>
            <pc:docMk/>
            <pc:sldMk cId="2092718785" sldId="266"/>
            <ac:picMk id="7" creationId="{7DFE5F43-FB53-D2E7-9AB3-D22E65D3AF79}"/>
          </ac:picMkLst>
        </pc:picChg>
      </pc:sldChg>
      <pc:sldChg chg="addSp modSp add mod ord">
        <pc:chgData name="Oberlader, Laurin" userId="69ff3f50-5e25-4f03-be3b-422fe5c2da3b" providerId="ADAL" clId="{673DB315-C4A8-445E-B9AA-B342C72C305A}" dt="2025-05-28T10:11:47.784" v="687"/>
        <pc:sldMkLst>
          <pc:docMk/>
          <pc:sldMk cId="1686562312" sldId="267"/>
        </pc:sldMkLst>
        <pc:spChg chg="mod">
          <ac:chgData name="Oberlader, Laurin" userId="69ff3f50-5e25-4f03-be3b-422fe5c2da3b" providerId="ADAL" clId="{673DB315-C4A8-445E-B9AA-B342C72C305A}" dt="2025-05-28T10:11:35.287" v="681"/>
          <ac:spMkLst>
            <pc:docMk/>
            <pc:sldMk cId="1686562312" sldId="267"/>
            <ac:spMk id="2" creationId="{06D1F302-B9AF-D4A5-22CA-6619FE853C0B}"/>
          </ac:spMkLst>
        </pc:spChg>
        <pc:spChg chg="mod">
          <ac:chgData name="Oberlader, Laurin" userId="69ff3f50-5e25-4f03-be3b-422fe5c2da3b" providerId="ADAL" clId="{673DB315-C4A8-445E-B9AA-B342C72C305A}" dt="2025-05-28T10:11:43.121" v="685" actId="27636"/>
          <ac:spMkLst>
            <pc:docMk/>
            <pc:sldMk cId="1686562312" sldId="267"/>
            <ac:spMk id="15" creationId="{C500CA06-7658-2792-8B59-FB95B3610788}"/>
          </ac:spMkLst>
        </pc:spChg>
        <pc:picChg chg="add mod">
          <ac:chgData name="Oberlader, Laurin" userId="69ff3f50-5e25-4f03-be3b-422fe5c2da3b" providerId="ADAL" clId="{673DB315-C4A8-445E-B9AA-B342C72C305A}" dt="2025-05-28T10:11:47.784" v="687"/>
          <ac:picMkLst>
            <pc:docMk/>
            <pc:sldMk cId="1686562312" sldId="267"/>
            <ac:picMk id="7" creationId="{7DFE5F43-FB53-D2E7-9AB3-D22E65D3AF79}"/>
          </ac:picMkLst>
        </pc:picChg>
      </pc:sldChg>
      <pc:sldChg chg="addSp delSp modSp add mod">
        <pc:chgData name="Oberlader, Laurin" userId="69ff3f50-5e25-4f03-be3b-422fe5c2da3b" providerId="ADAL" clId="{673DB315-C4A8-445E-B9AA-B342C72C305A}" dt="2025-05-28T10:12:32.176" v="700" actId="1076"/>
        <pc:sldMkLst>
          <pc:docMk/>
          <pc:sldMk cId="3106023467" sldId="268"/>
        </pc:sldMkLst>
        <pc:spChg chg="mod">
          <ac:chgData name="Oberlader, Laurin" userId="69ff3f50-5e25-4f03-be3b-422fe5c2da3b" providerId="ADAL" clId="{673DB315-C4A8-445E-B9AA-B342C72C305A}" dt="2025-05-28T10:12:29.790" v="699" actId="27636"/>
          <ac:spMkLst>
            <pc:docMk/>
            <pc:sldMk cId="3106023467" sldId="268"/>
            <ac:spMk id="15" creationId="{C500CA06-7658-2792-8B59-FB95B3610788}"/>
          </ac:spMkLst>
        </pc:spChg>
        <pc:picChg chg="add mod">
          <ac:chgData name="Oberlader, Laurin" userId="69ff3f50-5e25-4f03-be3b-422fe5c2da3b" providerId="ADAL" clId="{673DB315-C4A8-445E-B9AA-B342C72C305A}" dt="2025-05-28T10:12:32.176" v="700" actId="1076"/>
          <ac:picMkLst>
            <pc:docMk/>
            <pc:sldMk cId="3106023467" sldId="268"/>
            <ac:picMk id="5" creationId="{EC0821AB-9358-0B26-1160-06515CEFEB6A}"/>
          </ac:picMkLst>
        </pc:picChg>
        <pc:picChg chg="del">
          <ac:chgData name="Oberlader, Laurin" userId="69ff3f50-5e25-4f03-be3b-422fe5c2da3b" providerId="ADAL" clId="{673DB315-C4A8-445E-B9AA-B342C72C305A}" dt="2025-05-28T10:12:12.330" v="692" actId="478"/>
          <ac:picMkLst>
            <pc:docMk/>
            <pc:sldMk cId="3106023467" sldId="268"/>
            <ac:picMk id="7" creationId="{7DFE5F43-FB53-D2E7-9AB3-D22E65D3AF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70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86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34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15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571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243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6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83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1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72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8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21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 dirty="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0B6FD-7562-7FB2-8A94-C31D3063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Probleme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AF79A-21F4-682F-3FD0-19E67591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200" dirty="0"/>
              <a:t>Integration der Hardware in die GUI 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Programm testen ohne Hardwareaufbau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Füllstände, Pumpenförderung nicht bekannt</a:t>
            </a:r>
          </a:p>
          <a:p>
            <a:pPr>
              <a:lnSpc>
                <a:spcPct val="150000"/>
              </a:lnSpc>
            </a:pPr>
            <a:endParaRPr lang="de-DE" sz="2200" dirty="0"/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71790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/>
              <a:t>Ausblick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200" dirty="0"/>
              <a:t>Aufbau der Elektronik (Verdrahtung Pumpen, Sensoren)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Testen und einstellen (Testprogramme in Python)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Algorithmus und Hardware mit GUI verbinden</a:t>
            </a:r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Projektidee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200" dirty="0"/>
              <a:t>Anlage soll Flüssigkeiten aus Behälter pumpen und im gewünschten Verhältnis mischen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Über GUI können verschiedene Getränke ausgewählt werden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Anlage kann Getränke aufgrund der Füllstände vorschlagen</a:t>
            </a:r>
          </a:p>
          <a:p>
            <a:pPr>
              <a:lnSpc>
                <a:spcPct val="150000"/>
              </a:lnSpc>
            </a:pPr>
            <a:r>
              <a:rPr lang="de-DE" sz="2200" dirty="0"/>
              <a:t>GUI kann Füllstände und Warnungen anzeigen</a:t>
            </a:r>
          </a:p>
          <a:p>
            <a:pPr>
              <a:lnSpc>
                <a:spcPct val="150000"/>
              </a:lnSpc>
            </a:pPr>
            <a:endParaRPr lang="de-DE" sz="2200" dirty="0"/>
          </a:p>
          <a:p>
            <a:pPr>
              <a:lnSpc>
                <a:spcPct val="150000"/>
              </a:lnSpc>
            </a:pP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000"/>
              <a:t>Klassendiagramm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4C7DF-75F5-99FC-148B-1357BE59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de-DE" sz="2200" dirty="0" err="1"/>
              <a:t>BeverageSuggestion</a:t>
            </a:r>
            <a:r>
              <a:rPr lang="de-DE" sz="2200" dirty="0"/>
              <a:t> erhält Füllstand von </a:t>
            </a:r>
            <a:r>
              <a:rPr lang="de-DE" sz="2200" dirty="0" err="1"/>
              <a:t>SensorManager</a:t>
            </a:r>
            <a:r>
              <a:rPr lang="de-DE" sz="2200" dirty="0"/>
              <a:t> und Rezepte von </a:t>
            </a:r>
            <a:r>
              <a:rPr lang="de-DE" sz="2200" dirty="0" err="1"/>
              <a:t>recipeManager</a:t>
            </a:r>
            <a:endParaRPr lang="de-DE" sz="2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ED87D07-62D4-BEA8-BF06-19E75920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1176187"/>
            <a:ext cx="6699816" cy="45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Algorithmen und Datenstrukturen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de-DE" sz="2400" dirty="0" err="1"/>
              <a:t>DrinkSuggestion.suggest_best_drink</a:t>
            </a:r>
            <a:r>
              <a:rPr lang="de-DE" sz="2400" dirty="0"/>
              <a:t>()</a:t>
            </a:r>
          </a:p>
          <a:p>
            <a:pPr lvl="1">
              <a:lnSpc>
                <a:spcPct val="160000"/>
              </a:lnSpc>
            </a:pPr>
            <a:r>
              <a:rPr lang="de-DE" dirty="0"/>
              <a:t>Optimierungsalgorithmus</a:t>
            </a:r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effectLst/>
              </a:rPr>
              <a:t>Es wird über alle Rezepte iteriert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effectLst/>
              </a:rPr>
              <a:t>Für jedes Rezept wird berechnet, wie viel ml maximal mischbar wären </a:t>
            </a:r>
          </a:p>
          <a:p>
            <a:pPr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400" i="0" u="none" strike="noStrike" cap="none" normalizeH="0" baseline="0" dirty="0">
                <a:ln>
                  <a:noFill/>
                </a:ln>
                <a:effectLst/>
              </a:rPr>
              <a:t>Es wird das Rezept mit der größten möglichen Mischmenge ≥ Zielmenge ausgewählt</a:t>
            </a:r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  <a:p>
            <a:pPr lvl="1">
              <a:lnSpc>
                <a:spcPct val="160000"/>
              </a:lnSpc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FE5F43-FB53-D2E7-9AB3-D22E65D3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4" y="3111159"/>
            <a:ext cx="6903720" cy="139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Algorithmen und Datenstrukturen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6442276" cy="42519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de-DE" sz="2200" dirty="0" err="1"/>
              <a:t>max_mixable_volume_ml</a:t>
            </a:r>
            <a:r>
              <a:rPr lang="de-DE" sz="2200" dirty="0"/>
              <a:t>(</a:t>
            </a:r>
            <a:r>
              <a:rPr lang="de-DE" sz="2200" dirty="0" err="1"/>
              <a:t>self</a:t>
            </a:r>
            <a:r>
              <a:rPr lang="de-DE" sz="2200" dirty="0"/>
              <a:t>, recipe)</a:t>
            </a:r>
          </a:p>
          <a:p>
            <a:pPr lvl="1">
              <a:lnSpc>
                <a:spcPct val="160000"/>
              </a:lnSpc>
            </a:pPr>
            <a:r>
              <a:rPr lang="de-DE" sz="1800" dirty="0"/>
              <a:t>Mischvolumen berechnen</a:t>
            </a:r>
          </a:p>
          <a:p>
            <a:pPr>
              <a:lnSpc>
                <a:spcPct val="160000"/>
              </a:lnSpc>
            </a:pPr>
            <a:r>
              <a:rPr lang="de-DE" sz="2200" dirty="0"/>
              <a:t>Für jedes Rezept wird berechnet, wie viel ml maximal mischbar sind.</a:t>
            </a:r>
          </a:p>
          <a:p>
            <a:pPr>
              <a:lnSpc>
                <a:spcPct val="160000"/>
              </a:lnSpc>
            </a:pPr>
            <a:r>
              <a:rPr lang="de-DE" sz="2200" dirty="0"/>
              <a:t>Das Mischvolumen wird durch die knappste Zutat begrenzt.</a:t>
            </a:r>
          </a:p>
          <a:p>
            <a:pPr>
              <a:lnSpc>
                <a:spcPct val="160000"/>
              </a:lnSpc>
            </a:pPr>
            <a:r>
              <a:rPr lang="de-DE" sz="2200" dirty="0"/>
              <a:t>Das ist ein klassischer Algorithmus zur Berechnung des Minimums unter Nebenbedingungen.</a:t>
            </a:r>
          </a:p>
          <a:p>
            <a:pPr>
              <a:lnSpc>
                <a:spcPct val="160000"/>
              </a:lnSpc>
            </a:pPr>
            <a:endParaRPr lang="de-DE" sz="22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  <a:p>
            <a:pPr lvl="1">
              <a:lnSpc>
                <a:spcPct val="160000"/>
              </a:lnSpc>
            </a:pP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0821AB-9358-0B26-1160-06515CEF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476" y="2055813"/>
            <a:ext cx="4435224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BD5F75-949A-6EB5-2C88-F1E0657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Aktueller Stand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0F5DB-592A-FFDE-FB71-B27AEC7A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GUI</a:t>
            </a:r>
          </a:p>
          <a:p>
            <a:r>
              <a:rPr lang="de-DE" sz="2200" dirty="0"/>
              <a:t>2 Algorithmen</a:t>
            </a:r>
          </a:p>
          <a:p>
            <a:r>
              <a:rPr lang="de-DE" sz="2200" dirty="0"/>
              <a:t>Mehrere Klassen</a:t>
            </a:r>
          </a:p>
          <a:p>
            <a:endParaRPr lang="de-DE" sz="2200" dirty="0"/>
          </a:p>
          <a:p>
            <a:endParaRPr lang="de-DE" sz="2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4943098-4715-B704-8D93-DCC38E73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59" y="883148"/>
            <a:ext cx="3754629" cy="46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1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3AAC2-DAEC-0BBA-7DA3-8572579C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3400"/>
              <a:t>Programmaufbau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8823-0206-4DEF-982E-02190D62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de-DE" sz="22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3CB4C9-2E43-C088-464D-1BEFC31C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91" y="640080"/>
            <a:ext cx="305393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4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</a:t>
            </a:r>
            <a:r>
              <a:rPr lang="en-US" sz="2200"/>
              <a:t>der Sensoren mit </a:t>
            </a:r>
            <a:r>
              <a:rPr lang="en-US" sz="2200" dirty="0"/>
              <a:t>Pull </a:t>
            </a:r>
            <a:r>
              <a:rPr lang="en-US" sz="2200"/>
              <a:t>Up Widerstand</a:t>
            </a:r>
            <a:endParaRPr lang="en-US" sz="2200" dirty="0"/>
          </a:p>
          <a:p>
            <a:r>
              <a:rPr lang="en-US" sz="2200"/>
              <a:t>Diode über Pumpe</a:t>
            </a:r>
            <a:endParaRPr lang="en-US" sz="2200" dirty="0"/>
          </a:p>
          <a:p>
            <a:r>
              <a:rPr lang="en-US" sz="2200"/>
              <a:t>Mosfet Transistoren zum Schalten des Pumpenstroms</a:t>
            </a:r>
            <a:endParaRPr lang="en-US" sz="2200" dirty="0"/>
          </a:p>
          <a:p>
            <a:r>
              <a:rPr lang="en-US" sz="2200" dirty="0"/>
              <a:t>330 </a:t>
            </a:r>
            <a:r>
              <a:rPr lang="en-US" sz="2200"/>
              <a:t>Ohm Widerstand zum Begrenzen des Stroms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55846"/>
            <a:ext cx="6903720" cy="474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de-DE" sz="5400" dirty="0"/>
              <a:t>Bauteile</a:t>
            </a:r>
          </a:p>
        </p:txBody>
      </p:sp>
      <p:sp>
        <p:nvSpPr>
          <p:cNvPr id="1043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pPr lvl="1"/>
            <a:r>
              <a:rPr lang="de-DE" sz="2000" b="0" i="0" dirty="0" err="1">
                <a:effectLst/>
                <a:latin typeface="ConradBasis"/>
              </a:rPr>
              <a:t>Offgridtec</a:t>
            </a:r>
            <a:r>
              <a:rPr lang="de-DE" sz="2000" b="0" i="0" dirty="0">
                <a:effectLst/>
                <a:latin typeface="ConradBasis"/>
              </a:rPr>
              <a:t> Tauchpumpe 12V DC 10l 0,5 bar max. 5m </a:t>
            </a:r>
            <a:r>
              <a:rPr lang="de-DE" sz="2000" b="0" i="0" dirty="0" err="1">
                <a:effectLst/>
                <a:latin typeface="ConradBasis"/>
              </a:rPr>
              <a:t>Pumphöhe</a:t>
            </a:r>
            <a:endParaRPr lang="de-DE" sz="2000" b="0" i="0" dirty="0">
              <a:effectLst/>
              <a:latin typeface="ConradBasis"/>
            </a:endParaRPr>
          </a:p>
          <a:p>
            <a:pPr lvl="1"/>
            <a:r>
              <a:rPr lang="de-DE" sz="2000" dirty="0">
                <a:latin typeface="ConradBasis"/>
              </a:rPr>
              <a:t>TRU COMPONENTS FS-3101 Schwimmerschalter 200 V/AC 0.5 A     1 Schließer, 1 Öffner IP64 </a:t>
            </a:r>
          </a:p>
          <a:p>
            <a:pPr lvl="1"/>
            <a:r>
              <a:rPr lang="de-DE" sz="2000" dirty="0">
                <a:latin typeface="ConradBasis"/>
              </a:rPr>
              <a:t>Infineon Technologies IRLZ44NPBF MOSFET 1 HEXFET 110 W</a:t>
            </a:r>
          </a:p>
          <a:p>
            <a:pPr lvl="1"/>
            <a:r>
              <a:rPr lang="de-DE" sz="2000" dirty="0">
                <a:latin typeface="ConradBasis"/>
              </a:rPr>
              <a:t>Raspberry Pi Pico</a:t>
            </a:r>
            <a:endParaRPr lang="de-DE" sz="2000" dirty="0"/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4992624" y="1148716"/>
            <a:ext cx="3099816" cy="14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7888" y="317071"/>
            <a:ext cx="3785616" cy="233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3510" y="3795522"/>
            <a:ext cx="2398044" cy="23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9792" y="2971759"/>
            <a:ext cx="3221807" cy="322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255</Words>
  <Application>Microsoft Office PowerPoint</Application>
  <PresentationFormat>Breitbild</PresentationFormat>
  <Paragraphs>61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ConradBasis</vt:lpstr>
      <vt:lpstr>Office Theme</vt:lpstr>
      <vt:lpstr>Getränkemischanlage</vt:lpstr>
      <vt:lpstr>Projektidee</vt:lpstr>
      <vt:lpstr>Klassendiagramm</vt:lpstr>
      <vt:lpstr>Algorithmen und Datenstrukturen</vt:lpstr>
      <vt:lpstr>Algorithmen und Datenstrukturen</vt:lpstr>
      <vt:lpstr>Aktueller Stand</vt:lpstr>
      <vt:lpstr>Programmaufbau</vt:lpstr>
      <vt:lpstr>Schaltplan</vt:lpstr>
      <vt:lpstr>Bauteile</vt:lpstr>
      <vt:lpstr>Probleme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2025-05-28T10:26:50Z</dcterms:modified>
</cp:coreProperties>
</file>